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Cotización de Productos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Cliente: Empresa Demo SA</a:t>
            </a:r>
          </a:p>
          <a:p>
            <a:r>
              <a:t>Fecha: 28/08/2025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/>
            </a:pPr>
            <a:r>
              <a:t>Detalle de Productos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8229600" cy="1280160"/>
          </a:xfrm>
          <a:prstGeom prst="rect">
            <a:avLst/>
          </a:prstGeom>
          <a:solidFill>
            <a:srgbClr val="F7F7F7"/>
          </a:solidFill>
          <a:ln>
            <a:solidFill>
              <a:srgbClr val="DDDDD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95b360a1-ad11-4904-95a7-0bd27331c7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" y="1188720"/>
            <a:ext cx="914400" cy="914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08760" y="1188720"/>
            <a:ext cx="7315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34094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40280" y="1188720"/>
            <a:ext cx="292608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ROLLOS NAPII 1,5 38X500 C2 3017457 CATENA 105 GBC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66360" y="1188720"/>
            <a:ext cx="9144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GBC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80760" y="1188720"/>
            <a:ext cx="1371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PLASTIFICACION SEMI INDUSTRIAL ROLLOS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52360" y="1188720"/>
            <a:ext cx="457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909560" y="1188720"/>
            <a:ext cx="6400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$22,222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49640" y="1188720"/>
            <a:ext cx="7315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$22,222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57200" y="2377439"/>
            <a:ext cx="8229600" cy="1280160"/>
          </a:xfrm>
          <a:prstGeom prst="rect">
            <a:avLst/>
          </a:prstGeom>
          <a:solidFill>
            <a:srgbClr val="FFFFFF"/>
          </a:solidFill>
          <a:ln>
            <a:solidFill>
              <a:srgbClr val="DDDDD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3" name="Picture 12" descr="502ced33-f931-4aa0-90ca-945dda18a72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" y="2468879"/>
            <a:ext cx="914400" cy="9144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508760" y="2468879"/>
            <a:ext cx="7315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27771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40280" y="2468879"/>
            <a:ext cx="292608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CORCHETE 26-6 / CORCHETEA HASTA 20 HOJAS / PATAS GALVANIZADAS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66360" y="2468879"/>
            <a:ext cx="9144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RAPID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80760" y="2468879"/>
            <a:ext cx="1371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CORCHETE 26/6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452360" y="2468879"/>
            <a:ext cx="457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909560" y="2468879"/>
            <a:ext cx="6400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$212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549640" y="2468879"/>
            <a:ext cx="7315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$423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57200" y="3657600"/>
            <a:ext cx="8229600" cy="1280160"/>
          </a:xfrm>
          <a:prstGeom prst="rect">
            <a:avLst/>
          </a:prstGeom>
          <a:solidFill>
            <a:srgbClr val="F7F7F7"/>
          </a:solidFill>
          <a:ln>
            <a:solidFill>
              <a:srgbClr val="DDDDD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22" name="Picture 21" descr="7e22293d-9041-4867-bf29-c76c9a03c08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" y="3749040"/>
            <a:ext cx="914400" cy="9144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508760" y="3749040"/>
            <a:ext cx="7315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50565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240280" y="3749040"/>
            <a:ext cx="292608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GRIP ERGONOMICO PARA LAPIZ TILIBRA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166360" y="3749040"/>
            <a:ext cx="9144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TILIBRA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80760" y="3749040"/>
            <a:ext cx="1371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GRIP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452360" y="3749040"/>
            <a:ext cx="457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3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909560" y="3749040"/>
            <a:ext cx="6400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$213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8549640" y="3749040"/>
            <a:ext cx="7315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$640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57200" y="4937759"/>
            <a:ext cx="8229600" cy="1280160"/>
          </a:xfrm>
          <a:prstGeom prst="rect">
            <a:avLst/>
          </a:prstGeom>
          <a:solidFill>
            <a:srgbClr val="FFFFFF"/>
          </a:solidFill>
          <a:ln>
            <a:solidFill>
              <a:srgbClr val="DDDDD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1" name="Picture 30" descr="f6c28959-7b0f-433c-b536-56bb578f0386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0" y="5029199"/>
            <a:ext cx="914400" cy="91440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1508760" y="5029199"/>
            <a:ext cx="7315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50449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40280" y="5029199"/>
            <a:ext cx="292608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LIBRETA DE APUNTES LOVE PINK 60 HOJAS LINEALES 56 MM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166360" y="5029199"/>
            <a:ext cx="9144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TILIBRA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080760" y="5029199"/>
            <a:ext cx="1371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LIBRETA APUNTES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452360" y="5029199"/>
            <a:ext cx="457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1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909560" y="5029199"/>
            <a:ext cx="6400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$0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549640" y="5029199"/>
            <a:ext cx="73152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$0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57200" y="6309359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/>
            </a:pPr>
            <a:r>
              <a:t>Total general: $23,285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